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gXPkqCOLmI/9ByhdElOUou0wO7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0f850ad3b2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20f850ad3b2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0f850ad3b2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20f850ad3b2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0f850ad3b2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20f850ad3b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0f850ad3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20f850ad3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0f850ad3b2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20f850ad3b2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47eeb51912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247eeb5191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36" name="Shape 36"/>
        <p:cNvGrpSpPr/>
        <p:nvPr/>
      </p:nvGrpSpPr>
      <p:grpSpPr>
        <a:xfrm>
          <a:off x="0" y="0"/>
          <a:ext cx="0" cy="0"/>
          <a:chOff x="0" y="0"/>
          <a:chExt cx="0" cy="0"/>
        </a:xfrm>
      </p:grpSpPr>
      <p:sp>
        <p:nvSpPr>
          <p:cNvPr id="37" name="Google Shape;37;p13"/>
          <p:cNvSpPr/>
          <p:nvPr>
            <p:ph idx="2" type="pic"/>
          </p:nvPr>
        </p:nvSpPr>
        <p:spPr>
          <a:xfrm>
            <a:off x="-14158" y="0"/>
            <a:ext cx="12206157" cy="6858000"/>
          </a:xfrm>
          <a:prstGeom prst="rect">
            <a:avLst/>
          </a:prstGeom>
          <a:solidFill>
            <a:srgbClr val="F2F2F2"/>
          </a:solidFill>
          <a:ln>
            <a:noFill/>
          </a:ln>
        </p:spPr>
      </p:sp>
      <p:sp>
        <p:nvSpPr>
          <p:cNvPr id="38" name="Google Shape;38;p1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 name="Google Shape;41;p13"/>
          <p:cNvGrpSpPr/>
          <p:nvPr/>
        </p:nvGrpSpPr>
        <p:grpSpPr>
          <a:xfrm>
            <a:off x="-3786437" y="0"/>
            <a:ext cx="3693386" cy="5270646"/>
            <a:chOff x="-3786437" y="0"/>
            <a:chExt cx="3693386" cy="5270646"/>
          </a:xfrm>
        </p:grpSpPr>
        <p:sp>
          <p:nvSpPr>
            <p:cNvPr id="42" name="Google Shape;42;p13"/>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43" name="Google Shape;43;p13"/>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44" name="Google Shape;44;p13"/>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 name="Google Shape;45;p13"/>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6" name="Google Shape;46;p13"/>
            <p:cNvGrpSpPr/>
            <p:nvPr/>
          </p:nvGrpSpPr>
          <p:grpSpPr>
            <a:xfrm>
              <a:off x="-3316179" y="1231351"/>
              <a:ext cx="294789" cy="346676"/>
              <a:chOff x="14466489" y="1001522"/>
              <a:chExt cx="290627" cy="341782"/>
            </a:xfrm>
          </p:grpSpPr>
          <p:sp>
            <p:nvSpPr>
              <p:cNvPr id="47" name="Google Shape;47;p13"/>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48" name="Google Shape;48;p13"/>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49" name="Google Shape;49;p13"/>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50" name="Google Shape;50;p13"/>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51" name="Google Shape;51;p13"/>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52" name="Google Shape;52;p13"/>
              <p:cNvCxnSpPr>
                <a:stCxn id="5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53" name="Google Shape;53;p13"/>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5" name="Google Shape;55;p13"/>
            <p:cNvGrpSpPr/>
            <p:nvPr/>
          </p:nvGrpSpPr>
          <p:grpSpPr>
            <a:xfrm>
              <a:off x="-3311319" y="2164285"/>
              <a:ext cx="825500" cy="209550"/>
              <a:chOff x="13504624" y="2482850"/>
              <a:chExt cx="825500" cy="209550"/>
            </a:xfrm>
          </p:grpSpPr>
          <p:sp>
            <p:nvSpPr>
              <p:cNvPr id="56" name="Google Shape;56;p13"/>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57" name="Google Shape;57;p13"/>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58" name="Google Shape;58;p13"/>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59" name="Google Shape;59;p13"/>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61" name="Google Shape;61;p13"/>
            <p:cNvGrpSpPr/>
            <p:nvPr/>
          </p:nvGrpSpPr>
          <p:grpSpPr>
            <a:xfrm>
              <a:off x="-3408294" y="3643742"/>
              <a:ext cx="622283" cy="612920"/>
              <a:chOff x="12617641" y="3403239"/>
              <a:chExt cx="752963" cy="741634"/>
            </a:xfrm>
          </p:grpSpPr>
          <p:grpSp>
            <p:nvGrpSpPr>
              <p:cNvPr id="62" name="Google Shape;62;p13"/>
              <p:cNvGrpSpPr/>
              <p:nvPr/>
            </p:nvGrpSpPr>
            <p:grpSpPr>
              <a:xfrm>
                <a:off x="12771530" y="3403239"/>
                <a:ext cx="467176" cy="448491"/>
                <a:chOff x="12782157" y="3403239"/>
                <a:chExt cx="467176" cy="448491"/>
              </a:xfrm>
            </p:grpSpPr>
            <p:grpSp>
              <p:nvGrpSpPr>
                <p:cNvPr id="63" name="Google Shape;63;p13"/>
                <p:cNvGrpSpPr/>
                <p:nvPr/>
              </p:nvGrpSpPr>
              <p:grpSpPr>
                <a:xfrm>
                  <a:off x="12782157" y="3403239"/>
                  <a:ext cx="412976" cy="396132"/>
                  <a:chOff x="13554906" y="3320109"/>
                  <a:chExt cx="443917" cy="425811"/>
                </a:xfrm>
              </p:grpSpPr>
              <p:grpSp>
                <p:nvGrpSpPr>
                  <p:cNvPr id="64" name="Google Shape;64;p13"/>
                  <p:cNvGrpSpPr/>
                  <p:nvPr/>
                </p:nvGrpSpPr>
                <p:grpSpPr>
                  <a:xfrm>
                    <a:off x="13554906" y="3320109"/>
                    <a:ext cx="443917" cy="425811"/>
                    <a:chOff x="12909684" y="1276143"/>
                    <a:chExt cx="443917" cy="425811"/>
                  </a:xfrm>
                </p:grpSpPr>
                <p:sp>
                  <p:nvSpPr>
                    <p:cNvPr id="65" name="Google Shape;65;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6" name="Google Shape;66;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68" name="Google Shape;68;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69" name="Google Shape;69;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70" name="Google Shape;70;p13"/>
                <p:cNvGrpSpPr/>
                <p:nvPr/>
              </p:nvGrpSpPr>
              <p:grpSpPr>
                <a:xfrm>
                  <a:off x="13103513" y="3705268"/>
                  <a:ext cx="145820" cy="146462"/>
                  <a:chOff x="13096169" y="3602278"/>
                  <a:chExt cx="145820" cy="146462"/>
                </a:xfrm>
              </p:grpSpPr>
              <p:sp>
                <p:nvSpPr>
                  <p:cNvPr id="71" name="Google Shape;71;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2" name="Google Shape;72;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3" name="Google Shape;73;p13"/>
                <p:cNvGrpSpPr/>
                <p:nvPr/>
              </p:nvGrpSpPr>
              <p:grpSpPr>
                <a:xfrm rot="10800000">
                  <a:off x="13061402" y="3665637"/>
                  <a:ext cx="145820" cy="146462"/>
                  <a:chOff x="13096169" y="3602278"/>
                  <a:chExt cx="145820" cy="146462"/>
                </a:xfrm>
              </p:grpSpPr>
              <p:sp>
                <p:nvSpPr>
                  <p:cNvPr id="74" name="Google Shape;74;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5" name="Google Shape;75;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76" name="Google Shape;76;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8" name="Google Shape;78;p13"/>
            <p:cNvGrpSpPr/>
            <p:nvPr/>
          </p:nvGrpSpPr>
          <p:grpSpPr>
            <a:xfrm>
              <a:off x="-376736" y="4271597"/>
              <a:ext cx="283685" cy="283685"/>
              <a:chOff x="-510741" y="5913713"/>
              <a:chExt cx="267555" cy="267555"/>
            </a:xfrm>
          </p:grpSpPr>
          <p:sp>
            <p:nvSpPr>
              <p:cNvPr id="79" name="Google Shape;79;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80" name="Google Shape;80;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5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81" name="Shape 81"/>
        <p:cNvGrpSpPr/>
        <p:nvPr/>
      </p:nvGrpSpPr>
      <p:grpSpPr>
        <a:xfrm>
          <a:off x="0" y="0"/>
          <a:ext cx="0" cy="0"/>
          <a:chOff x="0" y="0"/>
          <a:chExt cx="0" cy="0"/>
        </a:xfrm>
      </p:grpSpPr>
      <p:sp>
        <p:nvSpPr>
          <p:cNvPr id="82" name="Google Shape;82;p14"/>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83" name="Google Shape;83;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6" name="Google Shape;86;p14"/>
          <p:cNvGrpSpPr/>
          <p:nvPr/>
        </p:nvGrpSpPr>
        <p:grpSpPr>
          <a:xfrm>
            <a:off x="-3786437" y="0"/>
            <a:ext cx="3693386" cy="5270646"/>
            <a:chOff x="-3786437" y="0"/>
            <a:chExt cx="3693386" cy="5270646"/>
          </a:xfrm>
        </p:grpSpPr>
        <p:sp>
          <p:nvSpPr>
            <p:cNvPr id="87" name="Google Shape;87;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88" name="Google Shape;88;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89" name="Google Shape;89;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0" name="Google Shape;90;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91" name="Google Shape;91;p14"/>
            <p:cNvGrpSpPr/>
            <p:nvPr/>
          </p:nvGrpSpPr>
          <p:grpSpPr>
            <a:xfrm>
              <a:off x="-3316179" y="1231351"/>
              <a:ext cx="294789" cy="346676"/>
              <a:chOff x="14466489" y="1001522"/>
              <a:chExt cx="290627" cy="341782"/>
            </a:xfrm>
          </p:grpSpPr>
          <p:sp>
            <p:nvSpPr>
              <p:cNvPr id="92" name="Google Shape;92;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93" name="Google Shape;93;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4" name="Google Shape;94;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5" name="Google Shape;95;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96" name="Google Shape;96;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97" name="Google Shape;97;p14"/>
              <p:cNvCxnSpPr>
                <a:stCxn id="95"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98" name="Google Shape;98;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99" name="Google Shape;99;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0" name="Google Shape;100;p14"/>
            <p:cNvGrpSpPr/>
            <p:nvPr/>
          </p:nvGrpSpPr>
          <p:grpSpPr>
            <a:xfrm>
              <a:off x="-3311319" y="2164285"/>
              <a:ext cx="825500" cy="209550"/>
              <a:chOff x="13504624" y="2482850"/>
              <a:chExt cx="825500" cy="209550"/>
            </a:xfrm>
          </p:grpSpPr>
          <p:sp>
            <p:nvSpPr>
              <p:cNvPr id="101" name="Google Shape;101;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02" name="Google Shape;102;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03" name="Google Shape;103;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04" name="Google Shape;104;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05" name="Google Shape;105;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06" name="Google Shape;106;p14"/>
            <p:cNvGrpSpPr/>
            <p:nvPr/>
          </p:nvGrpSpPr>
          <p:grpSpPr>
            <a:xfrm>
              <a:off x="-3408294" y="3643742"/>
              <a:ext cx="622283" cy="612920"/>
              <a:chOff x="12617641" y="3403239"/>
              <a:chExt cx="752963" cy="741634"/>
            </a:xfrm>
          </p:grpSpPr>
          <p:grpSp>
            <p:nvGrpSpPr>
              <p:cNvPr id="107" name="Google Shape;107;p14"/>
              <p:cNvGrpSpPr/>
              <p:nvPr/>
            </p:nvGrpSpPr>
            <p:grpSpPr>
              <a:xfrm>
                <a:off x="12771530" y="3403239"/>
                <a:ext cx="467176" cy="448491"/>
                <a:chOff x="12782157" y="3403239"/>
                <a:chExt cx="467176" cy="448491"/>
              </a:xfrm>
            </p:grpSpPr>
            <p:grpSp>
              <p:nvGrpSpPr>
                <p:cNvPr id="108" name="Google Shape;108;p14"/>
                <p:cNvGrpSpPr/>
                <p:nvPr/>
              </p:nvGrpSpPr>
              <p:grpSpPr>
                <a:xfrm>
                  <a:off x="12782157" y="3403239"/>
                  <a:ext cx="412976" cy="396132"/>
                  <a:chOff x="13554906" y="3320109"/>
                  <a:chExt cx="443917" cy="425811"/>
                </a:xfrm>
              </p:grpSpPr>
              <p:grpSp>
                <p:nvGrpSpPr>
                  <p:cNvPr id="109" name="Google Shape;109;p14"/>
                  <p:cNvGrpSpPr/>
                  <p:nvPr/>
                </p:nvGrpSpPr>
                <p:grpSpPr>
                  <a:xfrm>
                    <a:off x="13554906" y="3320109"/>
                    <a:ext cx="443917" cy="425811"/>
                    <a:chOff x="12909684" y="1276143"/>
                    <a:chExt cx="443917" cy="425811"/>
                  </a:xfrm>
                </p:grpSpPr>
                <p:sp>
                  <p:nvSpPr>
                    <p:cNvPr id="110" name="Google Shape;110;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1" name="Google Shape;111;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2" name="Google Shape;112;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13" name="Google Shape;113;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14" name="Google Shape;114;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15" name="Google Shape;115;p14"/>
                <p:cNvGrpSpPr/>
                <p:nvPr/>
              </p:nvGrpSpPr>
              <p:grpSpPr>
                <a:xfrm>
                  <a:off x="13103513" y="3705268"/>
                  <a:ext cx="145820" cy="146462"/>
                  <a:chOff x="13096169" y="3602278"/>
                  <a:chExt cx="145820" cy="146462"/>
                </a:xfrm>
              </p:grpSpPr>
              <p:sp>
                <p:nvSpPr>
                  <p:cNvPr id="116" name="Google Shape;116;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17" name="Google Shape;117;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18" name="Google Shape;118;p14"/>
                <p:cNvGrpSpPr/>
                <p:nvPr/>
              </p:nvGrpSpPr>
              <p:grpSpPr>
                <a:xfrm rot="10800000">
                  <a:off x="13061402" y="3665637"/>
                  <a:ext cx="145820" cy="146462"/>
                  <a:chOff x="13096169" y="3602278"/>
                  <a:chExt cx="145820" cy="146462"/>
                </a:xfrm>
              </p:grpSpPr>
              <p:sp>
                <p:nvSpPr>
                  <p:cNvPr id="119" name="Google Shape;119;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20" name="Google Shape;120;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21" name="Google Shape;121;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22" name="Google Shape;122;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23" name="Google Shape;123;p14"/>
            <p:cNvGrpSpPr/>
            <p:nvPr/>
          </p:nvGrpSpPr>
          <p:grpSpPr>
            <a:xfrm>
              <a:off x="-376736" y="4271597"/>
              <a:ext cx="283685" cy="283685"/>
              <a:chOff x="-510741" y="5913713"/>
              <a:chExt cx="267555" cy="267555"/>
            </a:xfrm>
          </p:grpSpPr>
          <p:sp>
            <p:nvSpPr>
              <p:cNvPr id="124" name="Google Shape;124;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25" name="Google Shape;125;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126" name="Google Shape;126;p14"/>
          <p:cNvSpPr/>
          <p:nvPr>
            <p:ph idx="2" type="pic"/>
          </p:nvPr>
        </p:nvSpPr>
        <p:spPr>
          <a:xfrm>
            <a:off x="615949" y="609598"/>
            <a:ext cx="5386082" cy="3744000"/>
          </a:xfrm>
          <a:prstGeom prst="rect">
            <a:avLst/>
          </a:prstGeom>
          <a:solidFill>
            <a:srgbClr val="F2F2F2"/>
          </a:solidFill>
          <a:ln>
            <a:noFill/>
          </a:ln>
        </p:spPr>
      </p:sp>
      <p:sp>
        <p:nvSpPr>
          <p:cNvPr id="127" name="Google Shape;127;p14"/>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50"/>
                                        <p:tgtEl>
                                          <p:spTgt spid="126"/>
                                        </p:tgtEl>
                                      </p:cBhvr>
                                    </p:animEffect>
                                  </p:childTnLst>
                                </p:cTn>
                              </p:par>
                              <p:par>
                                <p:cTn fill="hold" nodeType="withEffect" presetClass="entr" presetID="10" presetSubtype="0">
                                  <p:stCondLst>
                                    <p:cond delay="250"/>
                                  </p:stCondLst>
                                  <p:childTnLst>
                                    <p:set>
                                      <p:cBhvr>
                                        <p:cTn dur="1" fill="hold">
                                          <p:stCondLst>
                                            <p:cond delay="0"/>
                                          </p:stCondLst>
                                        </p:cTn>
                                        <p:tgtEl>
                                          <p:spTgt spid="127"/>
                                        </p:tgtEl>
                                        <p:attrNameLst>
                                          <p:attrName>style.visibility</p:attrName>
                                        </p:attrNameLst>
                                      </p:cBhvr>
                                      <p:to>
                                        <p:strVal val="visible"/>
                                      </p:to>
                                    </p:set>
                                    <p:animEffect filter="fade" transition="in">
                                      <p:cBhvr>
                                        <p:cTn dur="250"/>
                                        <p:tgtEl>
                                          <p:spTgt spid="127"/>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82"/>
                                        </p:tgtEl>
                                        <p:attrNameLst>
                                          <p:attrName>style.visibility</p:attrName>
                                        </p:attrNameLst>
                                      </p:cBhvr>
                                      <p:to>
                                        <p:strVal val="visible"/>
                                      </p:to>
                                    </p:set>
                                    <p:animEffect filter="fade" transition="in">
                                      <p:cBhvr>
                                        <p:cTn dur="25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28" name="Shape 128"/>
        <p:cNvGrpSpPr/>
        <p:nvPr/>
      </p:nvGrpSpPr>
      <p:grpSpPr>
        <a:xfrm>
          <a:off x="0" y="0"/>
          <a:ext cx="0" cy="0"/>
          <a:chOff x="0" y="0"/>
          <a:chExt cx="0" cy="0"/>
        </a:xfrm>
      </p:grpSpPr>
      <p:sp>
        <p:nvSpPr>
          <p:cNvPr id="129" name="Google Shape;129;p12"/>
          <p:cNvSpPr/>
          <p:nvPr>
            <p:ph idx="2" type="pic"/>
          </p:nvPr>
        </p:nvSpPr>
        <p:spPr>
          <a:xfrm>
            <a:off x="615950" y="609600"/>
            <a:ext cx="7194550" cy="5627688"/>
          </a:xfrm>
          <a:prstGeom prst="rect">
            <a:avLst/>
          </a:prstGeom>
          <a:solidFill>
            <a:srgbClr val="F2F2F2"/>
          </a:solidFill>
          <a:ln>
            <a:noFill/>
          </a:ln>
        </p:spPr>
      </p:sp>
      <p:sp>
        <p:nvSpPr>
          <p:cNvPr id="130" name="Google Shape;130;p12"/>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31" name="Google Shape;131;p1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2"/>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4" name="Google Shape;134;p12"/>
          <p:cNvGrpSpPr/>
          <p:nvPr/>
        </p:nvGrpSpPr>
        <p:grpSpPr>
          <a:xfrm>
            <a:off x="-3786437" y="0"/>
            <a:ext cx="3693386" cy="5270646"/>
            <a:chOff x="-3786437" y="0"/>
            <a:chExt cx="3693386" cy="5270646"/>
          </a:xfrm>
        </p:grpSpPr>
        <p:sp>
          <p:nvSpPr>
            <p:cNvPr id="135" name="Google Shape;135;p12"/>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36" name="Google Shape;136;p12"/>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38" name="Google Shape;138;p12"/>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39" name="Google Shape;139;p12"/>
            <p:cNvGrpSpPr/>
            <p:nvPr/>
          </p:nvGrpSpPr>
          <p:grpSpPr>
            <a:xfrm>
              <a:off x="-3316179" y="1231351"/>
              <a:ext cx="294789" cy="346676"/>
              <a:chOff x="14466489" y="1001522"/>
              <a:chExt cx="290627" cy="341782"/>
            </a:xfrm>
          </p:grpSpPr>
          <p:sp>
            <p:nvSpPr>
              <p:cNvPr id="140" name="Google Shape;140;p12"/>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41" name="Google Shape;141;p12"/>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2" name="Google Shape;142;p12"/>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3" name="Google Shape;143;p12"/>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44" name="Google Shape;144;p12"/>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5" name="Google Shape;145;p12"/>
              <p:cNvCxnSpPr>
                <a:stCxn id="143"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6" name="Google Shape;146;p12"/>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7" name="Google Shape;147;p12"/>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48" name="Google Shape;148;p12"/>
            <p:cNvGrpSpPr/>
            <p:nvPr/>
          </p:nvGrpSpPr>
          <p:grpSpPr>
            <a:xfrm>
              <a:off x="-3311319" y="2164285"/>
              <a:ext cx="825500" cy="209550"/>
              <a:chOff x="13504624" y="2482850"/>
              <a:chExt cx="825500" cy="209550"/>
            </a:xfrm>
          </p:grpSpPr>
          <p:sp>
            <p:nvSpPr>
              <p:cNvPr id="149" name="Google Shape;149;p12"/>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50" name="Google Shape;150;p12"/>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51" name="Google Shape;151;p12"/>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52" name="Google Shape;152;p12"/>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53" name="Google Shape;153;p12"/>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54" name="Google Shape;154;p12"/>
            <p:cNvGrpSpPr/>
            <p:nvPr/>
          </p:nvGrpSpPr>
          <p:grpSpPr>
            <a:xfrm>
              <a:off x="-3408294" y="3643742"/>
              <a:ext cx="622283" cy="612920"/>
              <a:chOff x="12617641" y="3403239"/>
              <a:chExt cx="752963" cy="741634"/>
            </a:xfrm>
          </p:grpSpPr>
          <p:grpSp>
            <p:nvGrpSpPr>
              <p:cNvPr id="155" name="Google Shape;155;p12"/>
              <p:cNvGrpSpPr/>
              <p:nvPr/>
            </p:nvGrpSpPr>
            <p:grpSpPr>
              <a:xfrm>
                <a:off x="12771530" y="3403239"/>
                <a:ext cx="467176" cy="448491"/>
                <a:chOff x="12782157" y="3403239"/>
                <a:chExt cx="467176" cy="448491"/>
              </a:xfrm>
            </p:grpSpPr>
            <p:grpSp>
              <p:nvGrpSpPr>
                <p:cNvPr id="156" name="Google Shape;156;p12"/>
                <p:cNvGrpSpPr/>
                <p:nvPr/>
              </p:nvGrpSpPr>
              <p:grpSpPr>
                <a:xfrm>
                  <a:off x="12782157" y="3403239"/>
                  <a:ext cx="412976" cy="396132"/>
                  <a:chOff x="13554906" y="3320109"/>
                  <a:chExt cx="443917" cy="425811"/>
                </a:xfrm>
              </p:grpSpPr>
              <p:grpSp>
                <p:nvGrpSpPr>
                  <p:cNvPr id="157" name="Google Shape;157;p12"/>
                  <p:cNvGrpSpPr/>
                  <p:nvPr/>
                </p:nvGrpSpPr>
                <p:grpSpPr>
                  <a:xfrm>
                    <a:off x="13554906" y="3320109"/>
                    <a:ext cx="443917" cy="425811"/>
                    <a:chOff x="12909684" y="1276143"/>
                    <a:chExt cx="443917" cy="425811"/>
                  </a:xfrm>
                </p:grpSpPr>
                <p:sp>
                  <p:nvSpPr>
                    <p:cNvPr id="158" name="Google Shape;158;p12"/>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9" name="Google Shape;159;p1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60" name="Google Shape;160;p1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61" name="Google Shape;161;p12"/>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2" name="Google Shape;162;p12"/>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3" name="Google Shape;163;p12"/>
                <p:cNvGrpSpPr/>
                <p:nvPr/>
              </p:nvGrpSpPr>
              <p:grpSpPr>
                <a:xfrm>
                  <a:off x="13103513" y="3705268"/>
                  <a:ext cx="145820" cy="146462"/>
                  <a:chOff x="13096169" y="3602278"/>
                  <a:chExt cx="145820" cy="146462"/>
                </a:xfrm>
              </p:grpSpPr>
              <p:sp>
                <p:nvSpPr>
                  <p:cNvPr id="164" name="Google Shape;164;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5" name="Google Shape;165;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6" name="Google Shape;166;p12"/>
                <p:cNvGrpSpPr/>
                <p:nvPr/>
              </p:nvGrpSpPr>
              <p:grpSpPr>
                <a:xfrm rot="10800000">
                  <a:off x="13061402" y="3665637"/>
                  <a:ext cx="145820" cy="146462"/>
                  <a:chOff x="13096169" y="3602278"/>
                  <a:chExt cx="145820" cy="146462"/>
                </a:xfrm>
              </p:grpSpPr>
              <p:sp>
                <p:nvSpPr>
                  <p:cNvPr id="167" name="Google Shape;167;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8" name="Google Shape;168;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69" name="Google Shape;169;p1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70" name="Google Shape;170;p1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71" name="Google Shape;171;p12"/>
            <p:cNvGrpSpPr/>
            <p:nvPr/>
          </p:nvGrpSpPr>
          <p:grpSpPr>
            <a:xfrm>
              <a:off x="-376736" y="4271597"/>
              <a:ext cx="283685" cy="283685"/>
              <a:chOff x="-510741" y="5913713"/>
              <a:chExt cx="267555" cy="267555"/>
            </a:xfrm>
          </p:grpSpPr>
          <p:sp>
            <p:nvSpPr>
              <p:cNvPr id="172" name="Google Shape;172;p12"/>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73" name="Google Shape;173;p12"/>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50"/>
                                        <p:tgtEl>
                                          <p:spTgt spid="129"/>
                                        </p:tgtEl>
                                      </p:cBhvr>
                                    </p:animEffect>
                                  </p:childTnLst>
                                </p:cTn>
                              </p:par>
                              <p:par>
                                <p:cTn fill="hold" nodeType="withEffect" presetClass="entr" presetID="10" presetSubtype="0">
                                  <p:stCondLst>
                                    <p:cond delay="250"/>
                                  </p:stCondLst>
                                  <p:childTnLst>
                                    <p:set>
                                      <p:cBhvr>
                                        <p:cTn dur="1" fill="hold">
                                          <p:stCondLst>
                                            <p:cond delay="0"/>
                                          </p:stCondLst>
                                        </p:cTn>
                                        <p:tgtEl>
                                          <p:spTgt spid="130"/>
                                        </p:tgtEl>
                                        <p:attrNameLst>
                                          <p:attrName>style.visibility</p:attrName>
                                        </p:attrNameLst>
                                      </p:cBhvr>
                                      <p:to>
                                        <p:strVal val="visible"/>
                                      </p:to>
                                    </p:set>
                                    <p:animEffect filter="fade" transition="in">
                                      <p:cBhvr>
                                        <p:cTn dur="25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174" name="Shape 174"/>
        <p:cNvGrpSpPr/>
        <p:nvPr/>
      </p:nvGrpSpPr>
      <p:grpSpPr>
        <a:xfrm>
          <a:off x="0" y="0"/>
          <a:ext cx="0" cy="0"/>
          <a:chOff x="0" y="0"/>
          <a:chExt cx="0" cy="0"/>
        </a:xfrm>
      </p:grpSpPr>
      <p:sp>
        <p:nvSpPr>
          <p:cNvPr id="175" name="Google Shape;175;p11"/>
          <p:cNvSpPr/>
          <p:nvPr>
            <p:ph idx="2" type="pic"/>
          </p:nvPr>
        </p:nvSpPr>
        <p:spPr>
          <a:xfrm>
            <a:off x="615950" y="609600"/>
            <a:ext cx="10952162" cy="5627688"/>
          </a:xfrm>
          <a:prstGeom prst="rect">
            <a:avLst/>
          </a:prstGeom>
          <a:solidFill>
            <a:srgbClr val="F2F2F2"/>
          </a:solidFill>
          <a:ln>
            <a:noFill/>
          </a:ln>
        </p:spPr>
      </p:sp>
      <p:sp>
        <p:nvSpPr>
          <p:cNvPr id="176" name="Google Shape;176;p11"/>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7" name="Google Shape;177;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80" name="Google Shape;180;p11"/>
          <p:cNvGrpSpPr/>
          <p:nvPr/>
        </p:nvGrpSpPr>
        <p:grpSpPr>
          <a:xfrm>
            <a:off x="12377595" y="0"/>
            <a:ext cx="3693386" cy="5270646"/>
            <a:chOff x="-3786437" y="0"/>
            <a:chExt cx="3693386" cy="5270646"/>
          </a:xfrm>
        </p:grpSpPr>
        <p:sp>
          <p:nvSpPr>
            <p:cNvPr id="181" name="Google Shape;181;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84" name="Google Shape;184;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85" name="Google Shape;185;p11"/>
            <p:cNvGrpSpPr/>
            <p:nvPr/>
          </p:nvGrpSpPr>
          <p:grpSpPr>
            <a:xfrm>
              <a:off x="-3316179" y="1231351"/>
              <a:ext cx="294789" cy="346676"/>
              <a:chOff x="14466489" y="1001522"/>
              <a:chExt cx="290627" cy="341782"/>
            </a:xfrm>
          </p:grpSpPr>
          <p:sp>
            <p:nvSpPr>
              <p:cNvPr id="186" name="Google Shape;186;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87" name="Google Shape;187;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8" name="Google Shape;188;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9" name="Google Shape;189;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90" name="Google Shape;190;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91" name="Google Shape;191;p11"/>
              <p:cNvCxnSpPr>
                <a:stCxn id="189"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2" name="Google Shape;192;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3" name="Google Shape;193;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94" name="Google Shape;194;p11"/>
            <p:cNvGrpSpPr/>
            <p:nvPr/>
          </p:nvGrpSpPr>
          <p:grpSpPr>
            <a:xfrm>
              <a:off x="-3311319" y="2164285"/>
              <a:ext cx="825500" cy="209550"/>
              <a:chOff x="13504624" y="2482850"/>
              <a:chExt cx="825500" cy="209550"/>
            </a:xfrm>
          </p:grpSpPr>
          <p:sp>
            <p:nvSpPr>
              <p:cNvPr id="195" name="Google Shape;195;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96" name="Google Shape;196;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7" name="Google Shape;197;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98" name="Google Shape;198;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9" name="Google Shape;199;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200" name="Google Shape;200;p11"/>
            <p:cNvGrpSpPr/>
            <p:nvPr/>
          </p:nvGrpSpPr>
          <p:grpSpPr>
            <a:xfrm>
              <a:off x="-3408294" y="3643742"/>
              <a:ext cx="622283" cy="612920"/>
              <a:chOff x="12617641" y="3403239"/>
              <a:chExt cx="752963" cy="741634"/>
            </a:xfrm>
          </p:grpSpPr>
          <p:grpSp>
            <p:nvGrpSpPr>
              <p:cNvPr id="201" name="Google Shape;201;p11"/>
              <p:cNvGrpSpPr/>
              <p:nvPr/>
            </p:nvGrpSpPr>
            <p:grpSpPr>
              <a:xfrm>
                <a:off x="12771530" y="3403239"/>
                <a:ext cx="467176" cy="448491"/>
                <a:chOff x="12782157" y="3403239"/>
                <a:chExt cx="467176" cy="448491"/>
              </a:xfrm>
            </p:grpSpPr>
            <p:grpSp>
              <p:nvGrpSpPr>
                <p:cNvPr id="202" name="Google Shape;202;p11"/>
                <p:cNvGrpSpPr/>
                <p:nvPr/>
              </p:nvGrpSpPr>
              <p:grpSpPr>
                <a:xfrm>
                  <a:off x="12782157" y="3403239"/>
                  <a:ext cx="412976" cy="396132"/>
                  <a:chOff x="13554906" y="3320109"/>
                  <a:chExt cx="443917" cy="425811"/>
                </a:xfrm>
              </p:grpSpPr>
              <p:grpSp>
                <p:nvGrpSpPr>
                  <p:cNvPr id="203" name="Google Shape;203;p11"/>
                  <p:cNvGrpSpPr/>
                  <p:nvPr/>
                </p:nvGrpSpPr>
                <p:grpSpPr>
                  <a:xfrm>
                    <a:off x="13554906" y="3320109"/>
                    <a:ext cx="443917" cy="425811"/>
                    <a:chOff x="12909684" y="1276143"/>
                    <a:chExt cx="443917" cy="425811"/>
                  </a:xfrm>
                </p:grpSpPr>
                <p:sp>
                  <p:nvSpPr>
                    <p:cNvPr id="204" name="Google Shape;204;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5" name="Google Shape;205;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6" name="Google Shape;206;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207" name="Google Shape;207;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8" name="Google Shape;208;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9" name="Google Shape;209;p11"/>
                <p:cNvGrpSpPr/>
                <p:nvPr/>
              </p:nvGrpSpPr>
              <p:grpSpPr>
                <a:xfrm>
                  <a:off x="13103513" y="3705268"/>
                  <a:ext cx="145820" cy="146462"/>
                  <a:chOff x="13096169" y="3602278"/>
                  <a:chExt cx="145820" cy="146462"/>
                </a:xfrm>
              </p:grpSpPr>
              <p:sp>
                <p:nvSpPr>
                  <p:cNvPr id="210" name="Google Shape;210;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1" name="Google Shape;211;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2" name="Google Shape;212;p11"/>
                <p:cNvGrpSpPr/>
                <p:nvPr/>
              </p:nvGrpSpPr>
              <p:grpSpPr>
                <a:xfrm rot="10800000">
                  <a:off x="13061402" y="3665637"/>
                  <a:ext cx="145820" cy="146462"/>
                  <a:chOff x="13096169" y="3602278"/>
                  <a:chExt cx="145820" cy="146462"/>
                </a:xfrm>
              </p:grpSpPr>
              <p:sp>
                <p:nvSpPr>
                  <p:cNvPr id="213" name="Google Shape;213;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4" name="Google Shape;214;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215" name="Google Shape;215;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7" name="Google Shape;217;p11"/>
            <p:cNvGrpSpPr/>
            <p:nvPr/>
          </p:nvGrpSpPr>
          <p:grpSpPr>
            <a:xfrm>
              <a:off x="-376736" y="4271597"/>
              <a:ext cx="283685" cy="283685"/>
              <a:chOff x="-510741" y="5913713"/>
              <a:chExt cx="267555" cy="267555"/>
            </a:xfrm>
          </p:grpSpPr>
          <p:sp>
            <p:nvSpPr>
              <p:cNvPr id="218" name="Google Shape;218;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19" name="Google Shape;219;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50"/>
                                        <p:tgtEl>
                                          <p:spTgt spid="175"/>
                                        </p:tgtEl>
                                      </p:cBhvr>
                                    </p:animEffect>
                                  </p:childTnLst>
                                </p:cTn>
                              </p:par>
                              <p:par>
                                <p:cTn fill="hold" nodeType="withEffect" presetClass="entr" presetID="10" presetSubtype="0">
                                  <p:stCondLst>
                                    <p:cond delay="250"/>
                                  </p:stCondLst>
                                  <p:childTnLst>
                                    <p:set>
                                      <p:cBhvr>
                                        <p:cTn dur="1" fill="hold">
                                          <p:stCondLst>
                                            <p:cond delay="0"/>
                                          </p:stCondLst>
                                        </p:cTn>
                                        <p:tgtEl>
                                          <p:spTgt spid="176"/>
                                        </p:tgtEl>
                                        <p:attrNameLst>
                                          <p:attrName>style.visibility</p:attrName>
                                        </p:attrNameLst>
                                      </p:cBhvr>
                                      <p:to>
                                        <p:strVal val="visible"/>
                                      </p:to>
                                    </p:set>
                                    <p:animEffect filter="fade" transition="in">
                                      <p:cBhvr>
                                        <p:cTn dur="25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220" name="Shape 220"/>
        <p:cNvGrpSpPr/>
        <p:nvPr/>
      </p:nvGrpSpPr>
      <p:grpSpPr>
        <a:xfrm>
          <a:off x="0" y="0"/>
          <a:ext cx="0" cy="0"/>
          <a:chOff x="0" y="0"/>
          <a:chExt cx="0" cy="0"/>
        </a:xfrm>
      </p:grpSpPr>
      <p:pic>
        <p:nvPicPr>
          <p:cNvPr descr="Afbeelding met wit&#10;&#10;Automatisch gegenereerde beschrijving" id="221" name="Google Shape;221;p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222" name="Google Shape;222;p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0" name="Google Shape;230;p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2" name="Google Shape;232;p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3" name="Google Shape;233;p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235" name="Google Shape;235;p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236" name="Google Shape;236;p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750"/>
                                        <p:tgtEl>
                                          <p:spTgt spid="222"/>
                                        </p:tgtEl>
                                      </p:cBhvr>
                                    </p:animEffect>
                                  </p:childTnLst>
                                </p:cTn>
                              </p:par>
                              <p:par>
                                <p:cTn fill="hold" nodeType="withEffect" presetClass="entr" presetID="10" presetSubtype="0">
                                  <p:stCondLst>
                                    <p:cond delay="10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par>
                                <p:cTn fill="hold" nodeType="withEffect" presetClass="entr" presetID="10" presetSubtype="0">
                                  <p:stCondLst>
                                    <p:cond delay="200"/>
                                  </p:stCondLst>
                                  <p:childTnLst>
                                    <p:set>
                                      <p:cBhvr>
                                        <p:cTn dur="1" fill="hold">
                                          <p:stCondLst>
                                            <p:cond delay="0"/>
                                          </p:stCondLst>
                                        </p:cTn>
                                        <p:tgtEl>
                                          <p:spTgt spid="224"/>
                                        </p:tgtEl>
                                        <p:attrNameLst>
                                          <p:attrName>style.visibility</p:attrName>
                                        </p:attrNameLst>
                                      </p:cBhvr>
                                      <p:to>
                                        <p:strVal val="visible"/>
                                      </p:to>
                                    </p:set>
                                    <p:animEffect filter="fade" transition="in">
                                      <p:cBhvr>
                                        <p:cTn dur="750"/>
                                        <p:tgtEl>
                                          <p:spTgt spid="224"/>
                                        </p:tgtEl>
                                      </p:cBhvr>
                                    </p:animEffect>
                                  </p:childTnLst>
                                </p:cTn>
                              </p:par>
                              <p:par>
                                <p:cTn fill="hold" nodeType="withEffect" presetClass="entr" presetID="10" presetSubtype="0">
                                  <p:stCondLst>
                                    <p:cond delay="300"/>
                                  </p:stCondLst>
                                  <p:childTnLst>
                                    <p:set>
                                      <p:cBhvr>
                                        <p:cTn dur="1" fill="hold">
                                          <p:stCondLst>
                                            <p:cond delay="0"/>
                                          </p:stCondLst>
                                        </p:cTn>
                                        <p:tgtEl>
                                          <p:spTgt spid="225"/>
                                        </p:tgtEl>
                                        <p:attrNameLst>
                                          <p:attrName>style.visibility</p:attrName>
                                        </p:attrNameLst>
                                      </p:cBhvr>
                                      <p:to>
                                        <p:strVal val="visible"/>
                                      </p:to>
                                    </p:set>
                                    <p:animEffect filter="fade" transition="in">
                                      <p:cBhvr>
                                        <p:cTn dur="750"/>
                                        <p:tgtEl>
                                          <p:spTgt spid="225"/>
                                        </p:tgtEl>
                                      </p:cBhvr>
                                    </p:animEffect>
                                  </p:childTnLst>
                                </p:cTn>
                              </p:par>
                              <p:par>
                                <p:cTn fill="hold" nodeType="withEffect" presetClass="entr" presetID="10" presetSubtype="0">
                                  <p:stCondLst>
                                    <p:cond delay="400"/>
                                  </p:stCondLst>
                                  <p:childTnLst>
                                    <p:set>
                                      <p:cBhvr>
                                        <p:cTn dur="1" fill="hold">
                                          <p:stCondLst>
                                            <p:cond delay="0"/>
                                          </p:stCondLst>
                                        </p:cTn>
                                        <p:tgtEl>
                                          <p:spTgt spid="226"/>
                                        </p:tgtEl>
                                        <p:attrNameLst>
                                          <p:attrName>style.visibility</p:attrName>
                                        </p:attrNameLst>
                                      </p:cBhvr>
                                      <p:to>
                                        <p:strVal val="visible"/>
                                      </p:to>
                                    </p:set>
                                    <p:animEffect filter="fade" transition="in">
                                      <p:cBhvr>
                                        <p:cTn dur="750"/>
                                        <p:tgtEl>
                                          <p:spTgt spid="226"/>
                                        </p:tgtEl>
                                      </p:cBhvr>
                                    </p:animEffect>
                                  </p:childTnLst>
                                </p:cTn>
                              </p:par>
                              <p:par>
                                <p:cTn fill="hold" nodeType="withEffect" presetClass="entr" presetID="10" presetSubtype="0">
                                  <p:stCondLst>
                                    <p:cond delay="500"/>
                                  </p:stCondLst>
                                  <p:childTnLst>
                                    <p:set>
                                      <p:cBhvr>
                                        <p:cTn dur="1" fill="hold">
                                          <p:stCondLst>
                                            <p:cond delay="0"/>
                                          </p:stCondLst>
                                        </p:cTn>
                                        <p:tgtEl>
                                          <p:spTgt spid="232"/>
                                        </p:tgtEl>
                                        <p:attrNameLst>
                                          <p:attrName>style.visibility</p:attrName>
                                        </p:attrNameLst>
                                      </p:cBhvr>
                                      <p:to>
                                        <p:strVal val="visible"/>
                                      </p:to>
                                    </p:set>
                                    <p:animEffect filter="fade" transition="in">
                                      <p:cBhvr>
                                        <p:cTn dur="750"/>
                                        <p:tgtEl>
                                          <p:spTgt spid="232"/>
                                        </p:tgtEl>
                                      </p:cBhvr>
                                    </p:animEffect>
                                  </p:childTnLst>
                                </p:cTn>
                              </p:par>
                              <p:par>
                                <p:cTn fill="hold" nodeType="withEffect" presetClass="entr" presetID="10" presetSubtype="0">
                                  <p:stCondLst>
                                    <p:cond delay="600"/>
                                  </p:stCondLst>
                                  <p:childTnLst>
                                    <p:set>
                                      <p:cBhvr>
                                        <p:cTn dur="1" fill="hold">
                                          <p:stCondLst>
                                            <p:cond delay="0"/>
                                          </p:stCondLst>
                                        </p:cTn>
                                        <p:tgtEl>
                                          <p:spTgt spid="227"/>
                                        </p:tgtEl>
                                        <p:attrNameLst>
                                          <p:attrName>style.visibility</p:attrName>
                                        </p:attrNameLst>
                                      </p:cBhvr>
                                      <p:to>
                                        <p:strVal val="visible"/>
                                      </p:to>
                                    </p:set>
                                    <p:animEffect filter="fade" transition="in">
                                      <p:cBhvr>
                                        <p:cTn dur="750"/>
                                        <p:tgtEl>
                                          <p:spTgt spid="227"/>
                                        </p:tgtEl>
                                      </p:cBhvr>
                                    </p:animEffect>
                                  </p:childTnLst>
                                </p:cTn>
                              </p:par>
                              <p:par>
                                <p:cTn fill="hold" nodeType="withEffect" presetClass="entr" presetID="10" presetSubtype="0">
                                  <p:stCondLst>
                                    <p:cond delay="700"/>
                                  </p:stCondLst>
                                  <p:childTnLst>
                                    <p:set>
                                      <p:cBhvr>
                                        <p:cTn dur="1" fill="hold">
                                          <p:stCondLst>
                                            <p:cond delay="0"/>
                                          </p:stCondLst>
                                        </p:cTn>
                                        <p:tgtEl>
                                          <p:spTgt spid="228"/>
                                        </p:tgtEl>
                                        <p:attrNameLst>
                                          <p:attrName>style.visibility</p:attrName>
                                        </p:attrNameLst>
                                      </p:cBhvr>
                                      <p:to>
                                        <p:strVal val="visible"/>
                                      </p:to>
                                    </p:set>
                                    <p:animEffect filter="fade" transition="in">
                                      <p:cBhvr>
                                        <p:cTn dur="750"/>
                                        <p:tgtEl>
                                          <p:spTgt spid="228"/>
                                        </p:tgtEl>
                                      </p:cBhvr>
                                    </p:animEffect>
                                  </p:childTnLst>
                                </p:cTn>
                              </p:par>
                              <p:par>
                                <p:cTn fill="hold" nodeType="withEffect" presetClass="entr" presetID="10" presetSubtype="0">
                                  <p:stCondLst>
                                    <p:cond delay="800"/>
                                  </p:stCondLst>
                                  <p:childTnLst>
                                    <p:set>
                                      <p:cBhvr>
                                        <p:cTn dur="1" fill="hold">
                                          <p:stCondLst>
                                            <p:cond delay="0"/>
                                          </p:stCondLst>
                                        </p:cTn>
                                        <p:tgtEl>
                                          <p:spTgt spid="229"/>
                                        </p:tgtEl>
                                        <p:attrNameLst>
                                          <p:attrName>style.visibility</p:attrName>
                                        </p:attrNameLst>
                                      </p:cBhvr>
                                      <p:to>
                                        <p:strVal val="visible"/>
                                      </p:to>
                                    </p:set>
                                    <p:animEffect filter="fade" transition="in">
                                      <p:cBhvr>
                                        <p:cTn dur="750"/>
                                        <p:tgtEl>
                                          <p:spTgt spid="229"/>
                                        </p:tgtEl>
                                      </p:cBhvr>
                                    </p:animEffect>
                                  </p:childTnLst>
                                </p:cTn>
                              </p:par>
                              <p:par>
                                <p:cTn fill="hold" nodeType="withEffect" presetClass="entr" presetID="10" presetSubtype="0">
                                  <p:stCondLst>
                                    <p:cond delay="900"/>
                                  </p:stCondLst>
                                  <p:childTnLst>
                                    <p:set>
                                      <p:cBhvr>
                                        <p:cTn dur="1" fill="hold">
                                          <p:stCondLst>
                                            <p:cond delay="0"/>
                                          </p:stCondLst>
                                        </p:cTn>
                                        <p:tgtEl>
                                          <p:spTgt spid="230"/>
                                        </p:tgtEl>
                                        <p:attrNameLst>
                                          <p:attrName>style.visibility</p:attrName>
                                        </p:attrNameLst>
                                      </p:cBhvr>
                                      <p:to>
                                        <p:strVal val="visible"/>
                                      </p:to>
                                    </p:set>
                                    <p:animEffect filter="fade" transition="in">
                                      <p:cBhvr>
                                        <p:cTn dur="750"/>
                                        <p:tgtEl>
                                          <p:spTgt spid="230"/>
                                        </p:tgtEl>
                                      </p:cBhvr>
                                    </p:animEffect>
                                  </p:childTnLst>
                                </p:cTn>
                              </p:par>
                              <p:par>
                                <p:cTn fill="hold" nodeType="withEffect" presetClass="entr" presetID="10" presetSubtype="0">
                                  <p:stCondLst>
                                    <p:cond delay="1000"/>
                                  </p:stCondLst>
                                  <p:childTnLst>
                                    <p:set>
                                      <p:cBhvr>
                                        <p:cTn dur="1" fill="hold">
                                          <p:stCondLst>
                                            <p:cond delay="0"/>
                                          </p:stCondLst>
                                        </p:cTn>
                                        <p:tgtEl>
                                          <p:spTgt spid="234"/>
                                        </p:tgtEl>
                                        <p:attrNameLst>
                                          <p:attrName>style.visibility</p:attrName>
                                        </p:attrNameLst>
                                      </p:cBhvr>
                                      <p:to>
                                        <p:strVal val="visible"/>
                                      </p:to>
                                    </p:set>
                                    <p:animEffect filter="fade" transition="in">
                                      <p:cBhvr>
                                        <p:cTn dur="750"/>
                                        <p:tgtEl>
                                          <p:spTgt spid="234"/>
                                        </p:tgtEl>
                                      </p:cBhvr>
                                    </p:animEffect>
                                  </p:childTnLst>
                                </p:cTn>
                              </p:par>
                              <p:par>
                                <p:cTn fill="hold" nodeType="withEffect" presetClass="entr" presetID="10" presetSubtype="0">
                                  <p:stCondLst>
                                    <p:cond delay="1100"/>
                                  </p:stCondLst>
                                  <p:childTnLst>
                                    <p:set>
                                      <p:cBhvr>
                                        <p:cTn dur="1" fill="hold">
                                          <p:stCondLst>
                                            <p:cond delay="0"/>
                                          </p:stCondLst>
                                        </p:cTn>
                                        <p:tgtEl>
                                          <p:spTgt spid="233"/>
                                        </p:tgtEl>
                                        <p:attrNameLst>
                                          <p:attrName>style.visibility</p:attrName>
                                        </p:attrNameLst>
                                      </p:cBhvr>
                                      <p:to>
                                        <p:strVal val="visible"/>
                                      </p:to>
                                    </p:set>
                                    <p:animEffect filter="fade" transition="in">
                                      <p:cBhvr>
                                        <p:cTn dur="750"/>
                                        <p:tgtEl>
                                          <p:spTgt spid="233"/>
                                        </p:tgtEl>
                                      </p:cBhvr>
                                    </p:animEffect>
                                  </p:childTnLst>
                                </p:cTn>
                              </p:par>
                              <p:par>
                                <p:cTn fill="hold" nodeType="withEffect" presetClass="entr" presetID="10" presetSubtype="0">
                                  <p:stCondLst>
                                    <p:cond delay="1200"/>
                                  </p:stCondLst>
                                  <p:childTnLst>
                                    <p:set>
                                      <p:cBhvr>
                                        <p:cTn dur="1" fill="hold">
                                          <p:stCondLst>
                                            <p:cond delay="0"/>
                                          </p:stCondLst>
                                        </p:cTn>
                                        <p:tgtEl>
                                          <p:spTgt spid="231"/>
                                        </p:tgtEl>
                                        <p:attrNameLst>
                                          <p:attrName>style.visibility</p:attrName>
                                        </p:attrNameLst>
                                      </p:cBhvr>
                                      <p:to>
                                        <p:strVal val="visible"/>
                                      </p:to>
                                    </p:set>
                                    <p:animEffect filter="fade" transition="in">
                                      <p:cBhvr>
                                        <p:cTn dur="750"/>
                                        <p:tgtEl>
                                          <p:spTgt spid="231"/>
                                        </p:tgtEl>
                                      </p:cBhvr>
                                    </p:animEffect>
                                  </p:childTnLst>
                                </p:cTn>
                              </p:par>
                              <p:par>
                                <p:cTn fill="hold" nodeType="withEffect" presetClass="entr" presetID="10" presetSubtype="0">
                                  <p:stCondLst>
                                    <p:cond delay="1200"/>
                                  </p:stCondLst>
                                  <p:childTnLst>
                                    <p:set>
                                      <p:cBhvr>
                                        <p:cTn dur="1" fill="hold">
                                          <p:stCondLst>
                                            <p:cond delay="0"/>
                                          </p:stCondLst>
                                        </p:cTn>
                                        <p:tgtEl>
                                          <p:spTgt spid="235"/>
                                        </p:tgtEl>
                                        <p:attrNameLst>
                                          <p:attrName>style.visibility</p:attrName>
                                        </p:attrNameLst>
                                      </p:cBhvr>
                                      <p:to>
                                        <p:strVal val="visible"/>
                                      </p:to>
                                    </p:set>
                                    <p:animEffect filter="fade" transition="in">
                                      <p:cBhvr>
                                        <p:cTn dur="75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237" name="Shape 237"/>
        <p:cNvGrpSpPr/>
        <p:nvPr/>
      </p:nvGrpSpPr>
      <p:grpSpPr>
        <a:xfrm>
          <a:off x="0" y="0"/>
          <a:ext cx="0" cy="0"/>
          <a:chOff x="0" y="0"/>
          <a:chExt cx="0" cy="0"/>
        </a:xfrm>
      </p:grpSpPr>
      <p:sp>
        <p:nvSpPr>
          <p:cNvPr id="238" name="Google Shape;238;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10"/>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241" name="Google Shape;241;p10"/>
          <p:cNvGrpSpPr/>
          <p:nvPr/>
        </p:nvGrpSpPr>
        <p:grpSpPr>
          <a:xfrm>
            <a:off x="-3786437" y="0"/>
            <a:ext cx="3693386" cy="5359349"/>
            <a:chOff x="-3786437" y="0"/>
            <a:chExt cx="3693386" cy="5359349"/>
          </a:xfrm>
        </p:grpSpPr>
        <p:sp>
          <p:nvSpPr>
            <p:cNvPr id="242" name="Google Shape;242;p1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45" name="Google Shape;245;p1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46" name="Google Shape;246;p1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47" name="Google Shape;247;p1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48" name="Google Shape;248;p1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49" name="Google Shape;249;p1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50" name="Google Shape;250;p1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51" name="Google Shape;251;p1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52" name="Google Shape;252;p1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53" name="Google Shape;253;p1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54" name="Google Shape;254;p1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55" name="Google Shape;255;p1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56" name="Google Shape;256;p1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57" name="Google Shape;257;p1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58" name="Google Shape;258;p1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59" name="Google Shape;259;p1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60" name="Google Shape;260;p1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61" name="Google Shape;261;p1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62" name="Google Shape;262;p1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63" name="Google Shape;263;p10"/>
            <p:cNvGrpSpPr/>
            <p:nvPr/>
          </p:nvGrpSpPr>
          <p:grpSpPr>
            <a:xfrm>
              <a:off x="-376736" y="4400186"/>
              <a:ext cx="283685" cy="283685"/>
              <a:chOff x="-510741" y="5913713"/>
              <a:chExt cx="267555" cy="267555"/>
            </a:xfrm>
          </p:grpSpPr>
          <p:sp>
            <p:nvSpPr>
              <p:cNvPr id="264" name="Google Shape;264;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65" name="Google Shape;265;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66" name="Google Shape;266;p10"/>
            <p:cNvGrpSpPr/>
            <p:nvPr/>
          </p:nvGrpSpPr>
          <p:grpSpPr>
            <a:xfrm>
              <a:off x="-3605171" y="458674"/>
              <a:ext cx="3234311" cy="558875"/>
              <a:chOff x="-3605171" y="458674"/>
              <a:chExt cx="3234311" cy="558875"/>
            </a:xfrm>
          </p:grpSpPr>
          <p:sp>
            <p:nvSpPr>
              <p:cNvPr id="267" name="Google Shape;267;p1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68" name="Google Shape;268;p1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69" name="Google Shape;269;p10"/>
              <p:cNvGrpSpPr/>
              <p:nvPr/>
            </p:nvGrpSpPr>
            <p:grpSpPr>
              <a:xfrm>
                <a:off x="-3386247" y="830871"/>
                <a:ext cx="139423" cy="109566"/>
                <a:chOff x="-2866744" y="827071"/>
                <a:chExt cx="168701" cy="132575"/>
              </a:xfrm>
            </p:grpSpPr>
            <p:grpSp>
              <p:nvGrpSpPr>
                <p:cNvPr id="270" name="Google Shape;270;p10"/>
                <p:cNvGrpSpPr/>
                <p:nvPr/>
              </p:nvGrpSpPr>
              <p:grpSpPr>
                <a:xfrm>
                  <a:off x="-2866744" y="827071"/>
                  <a:ext cx="168701" cy="132575"/>
                  <a:chOff x="-2866744" y="827071"/>
                  <a:chExt cx="168701" cy="132575"/>
                </a:xfrm>
              </p:grpSpPr>
              <p:cxnSp>
                <p:nvCxnSpPr>
                  <p:cNvPr id="271" name="Google Shape;271;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2" name="Google Shape;272;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3" name="Google Shape;273;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4" name="Google Shape;274;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5" name="Google Shape;275;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76" name="Google Shape;276;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77" name="Google Shape;277;p10"/>
              <p:cNvGrpSpPr/>
              <p:nvPr/>
            </p:nvGrpSpPr>
            <p:grpSpPr>
              <a:xfrm>
                <a:off x="-3605171" y="830871"/>
                <a:ext cx="139423" cy="109566"/>
                <a:chOff x="-2866744" y="518074"/>
                <a:chExt cx="168701" cy="132575"/>
              </a:xfrm>
            </p:grpSpPr>
            <p:grpSp>
              <p:nvGrpSpPr>
                <p:cNvPr id="278" name="Google Shape;278;p10"/>
                <p:cNvGrpSpPr/>
                <p:nvPr/>
              </p:nvGrpSpPr>
              <p:grpSpPr>
                <a:xfrm>
                  <a:off x="-2866744" y="518074"/>
                  <a:ext cx="168701" cy="132575"/>
                  <a:chOff x="-2866744" y="518074"/>
                  <a:chExt cx="168701" cy="132575"/>
                </a:xfrm>
              </p:grpSpPr>
              <p:cxnSp>
                <p:nvCxnSpPr>
                  <p:cNvPr id="279" name="Google Shape;279;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0" name="Google Shape;280;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1" name="Google Shape;281;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2" name="Google Shape;282;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3" name="Google Shape;283;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4" name="Google Shape;284;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85" name="Google Shape;285;p1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86" name="Google Shape;286;p1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87" name="Google Shape;287;p1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88" name="Google Shape;288;p1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89" name="Google Shape;289;p10"/>
              <p:cNvGrpSpPr/>
              <p:nvPr/>
            </p:nvGrpSpPr>
            <p:grpSpPr>
              <a:xfrm>
                <a:off x="-2916763" y="769168"/>
                <a:ext cx="268738" cy="248381"/>
                <a:chOff x="-2916763" y="769168"/>
                <a:chExt cx="268738" cy="248381"/>
              </a:xfrm>
            </p:grpSpPr>
            <p:sp>
              <p:nvSpPr>
                <p:cNvPr id="290" name="Google Shape;290;p1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91" name="Google Shape;291;p10"/>
                <p:cNvGrpSpPr/>
                <p:nvPr/>
              </p:nvGrpSpPr>
              <p:grpSpPr>
                <a:xfrm>
                  <a:off x="-2866744" y="827071"/>
                  <a:ext cx="168701" cy="132575"/>
                  <a:chOff x="-2866744" y="827071"/>
                  <a:chExt cx="168701" cy="132575"/>
                </a:xfrm>
              </p:grpSpPr>
              <p:cxnSp>
                <p:nvCxnSpPr>
                  <p:cNvPr id="292" name="Google Shape;292;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3" name="Google Shape;293;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4" name="Google Shape;294;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5" name="Google Shape;295;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6" name="Google Shape;296;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97" name="Google Shape;297;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98" name="Google Shape;298;p10"/>
              <p:cNvGrpSpPr/>
              <p:nvPr/>
            </p:nvGrpSpPr>
            <p:grpSpPr>
              <a:xfrm>
                <a:off x="-2916763" y="460171"/>
                <a:ext cx="268738" cy="248381"/>
                <a:chOff x="-2916763" y="460171"/>
                <a:chExt cx="268738" cy="248381"/>
              </a:xfrm>
            </p:grpSpPr>
            <p:sp>
              <p:nvSpPr>
                <p:cNvPr id="299" name="Google Shape;299;p1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00" name="Google Shape;300;p10"/>
                <p:cNvGrpSpPr/>
                <p:nvPr/>
              </p:nvGrpSpPr>
              <p:grpSpPr>
                <a:xfrm>
                  <a:off x="-2866744" y="518074"/>
                  <a:ext cx="168701" cy="132575"/>
                  <a:chOff x="-2866744" y="518074"/>
                  <a:chExt cx="168701" cy="132575"/>
                </a:xfrm>
              </p:grpSpPr>
              <p:cxnSp>
                <p:nvCxnSpPr>
                  <p:cNvPr id="301" name="Google Shape;301;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2" name="Google Shape;302;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3" name="Google Shape;303;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4" name="Google Shape;304;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5" name="Google Shape;305;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06" name="Google Shape;306;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07" name="Google Shape;307;p10"/>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308" name="Google Shape;308;p1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750"/>
                                        <p:tgtEl>
                                          <p:spTgt spid="308"/>
                                        </p:tgtEl>
                                      </p:cBhvr>
                                    </p:animEffect>
                                  </p:childTnLst>
                                </p:cTn>
                              </p:par>
                              <p:par>
                                <p:cTn fill="hold" nodeType="withEffect" presetClass="entr" presetID="10" presetSubtype="0">
                                  <p:stCondLst>
                                    <p:cond delay="250"/>
                                  </p:stCondLst>
                                  <p:childTnLst>
                                    <p:set>
                                      <p:cBhvr>
                                        <p:cTn dur="1" fill="hold">
                                          <p:stCondLst>
                                            <p:cond delay="0"/>
                                          </p:stCondLst>
                                        </p:cTn>
                                        <p:tgtEl>
                                          <p:spTgt spid="240"/>
                                        </p:tgtEl>
                                        <p:attrNameLst>
                                          <p:attrName>style.visibility</p:attrName>
                                        </p:attrNameLst>
                                      </p:cBhvr>
                                      <p:to>
                                        <p:strVal val="visible"/>
                                      </p:to>
                                    </p:set>
                                    <p:animEffect filter="fade" transition="in">
                                      <p:cBhvr>
                                        <p:cTn dur="75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7" name="Google Shape;317;p15"/>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0" name="Google Shape;320;p15"/>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336" name="Google Shape;33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339" name="Google Shape;339;p15"/>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356" name="Google Shape;356;p15"/>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15"/>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15"/>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359" name="Google Shape;359;p15"/>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a:t>
            </a:r>
            <a:endParaRPr b="0" i="0" sz="1400" u="none" cap="none" strike="noStrike">
              <a:solidFill>
                <a:srgbClr val="000000"/>
              </a:solidFill>
              <a:latin typeface="Arial"/>
              <a:ea typeface="Arial"/>
              <a:cs typeface="Arial"/>
              <a:sym typeface="Arial"/>
            </a:endParaRPr>
          </a:p>
        </p:txBody>
      </p:sp>
      <p:sp>
        <p:nvSpPr>
          <p:cNvPr id="379" name="Google Shape;379;p15"/>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8"/>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5" name="Google Shape;385;p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86" name="Google Shape;386;p5"/>
          <p:cNvPicPr preferRelativeResize="0"/>
          <p:nvPr/>
        </p:nvPicPr>
        <p:blipFill>
          <a:blip r:embed="rId3">
            <a:alphaModFix/>
          </a:blip>
          <a:stretch>
            <a:fillRect/>
          </a:stretch>
        </p:blipFill>
        <p:spPr>
          <a:xfrm>
            <a:off x="17" y="0"/>
            <a:ext cx="12191985"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g20f850ad3b2_0_58"/>
          <p:cNvPicPr preferRelativeResize="0"/>
          <p:nvPr>
            <p:ph idx="2" type="pic"/>
          </p:nvPr>
        </p:nvPicPr>
        <p:blipFill rotWithShape="1">
          <a:blip r:embed="rId3">
            <a:alphaModFix/>
          </a:blip>
          <a:srcRect b="57" l="0" r="0" t="58"/>
          <a:stretch/>
        </p:blipFill>
        <p:spPr>
          <a:xfrm>
            <a:off x="-14158" y="0"/>
            <a:ext cx="12206157" cy="6858000"/>
          </a:xfrm>
          <a:prstGeom prst="rect">
            <a:avLst/>
          </a:prstGeom>
          <a:solidFill>
            <a:srgbClr val="F2F2F2"/>
          </a:solidFill>
          <a:ln>
            <a:noFill/>
          </a:ln>
        </p:spPr>
      </p:pic>
      <p:sp>
        <p:nvSpPr>
          <p:cNvPr id="459" name="Google Shape;459;g20f850ad3b2_0_5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60" name="Google Shape;460;g20f850ad3b2_0_5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
          <p:cNvSpPr txBox="1"/>
          <p:nvPr>
            <p:ph idx="1" type="body"/>
          </p:nvPr>
        </p:nvSpPr>
        <p:spPr>
          <a:xfrm>
            <a:off x="527000" y="265450"/>
            <a:ext cx="3272400" cy="59718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15000"/>
              </a:lnSpc>
              <a:spcBef>
                <a:spcPts val="0"/>
              </a:spcBef>
              <a:spcAft>
                <a:spcPts val="1800"/>
              </a:spcAft>
              <a:buClr>
                <a:schemeClr val="dk1"/>
              </a:buClr>
              <a:buSzPts val="1100"/>
              <a:buFont typeface="Arial"/>
              <a:buNone/>
            </a:pPr>
            <a:r>
              <a:rPr lang="nl-NL" sz="2400"/>
              <a:t>Door de grote werkloosheid en armoede in Moldavië werkt een deel van de beroepsbevolking in het buitenland. Jongeren en ouderen blijven achter en hebben geen familie om op terug te vallen.</a:t>
            </a:r>
            <a:endParaRPr sz="2400"/>
          </a:p>
        </p:txBody>
      </p:sp>
      <p:sp>
        <p:nvSpPr>
          <p:cNvPr id="392" name="Google Shape;392;p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93" name="Google Shape;393;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94" name="Google Shape;394;p6"/>
          <p:cNvPicPr preferRelativeResize="0"/>
          <p:nvPr/>
        </p:nvPicPr>
        <p:blipFill rotWithShape="1">
          <a:blip r:embed="rId3">
            <a:alphaModFix/>
          </a:blip>
          <a:srcRect b="0" l="10828" r="9139" t="3521"/>
          <a:stretch/>
        </p:blipFill>
        <p:spPr>
          <a:xfrm>
            <a:off x="4280400" y="265450"/>
            <a:ext cx="7431926" cy="59718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0f850ad3b2_0_44"/>
          <p:cNvSpPr txBox="1"/>
          <p:nvPr>
            <p:ph idx="1" type="body"/>
          </p:nvPr>
        </p:nvSpPr>
        <p:spPr>
          <a:xfrm>
            <a:off x="619950" y="4905275"/>
            <a:ext cx="10952100" cy="14229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SzPts val="1800"/>
              <a:buFont typeface="Arial"/>
              <a:buNone/>
            </a:pPr>
            <a:r>
              <a:rPr lang="nl-NL" sz="2400"/>
              <a:t>De trek naar het buitenland heeft grote gevolgen voor de dorpen. De eenzaamheid is groot onder de ouderen die achterblijven. Ze hebben niemand die naar hen omziet, en ook bijna geen geld te besteden.</a:t>
            </a:r>
            <a:endParaRPr sz="2400"/>
          </a:p>
        </p:txBody>
      </p:sp>
      <p:sp>
        <p:nvSpPr>
          <p:cNvPr id="400" name="Google Shape;400;g20f850ad3b2_0_44"/>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01" name="Google Shape;401;g20f850ad3b2_0_44"/>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02" name="Google Shape;402;g20f850ad3b2_0_44"/>
          <p:cNvPicPr preferRelativeResize="0"/>
          <p:nvPr/>
        </p:nvPicPr>
        <p:blipFill rotWithShape="1">
          <a:blip r:embed="rId3">
            <a:alphaModFix/>
          </a:blip>
          <a:srcRect b="0" l="8533" r="0" t="0"/>
          <a:stretch/>
        </p:blipFill>
        <p:spPr>
          <a:xfrm>
            <a:off x="619949" y="601825"/>
            <a:ext cx="5159373" cy="3759551"/>
          </a:xfrm>
          <a:prstGeom prst="rect">
            <a:avLst/>
          </a:prstGeom>
          <a:noFill/>
          <a:ln>
            <a:noFill/>
          </a:ln>
        </p:spPr>
      </p:pic>
      <p:pic>
        <p:nvPicPr>
          <p:cNvPr id="403" name="Google Shape;403;g20f850ad3b2_0_44"/>
          <p:cNvPicPr preferRelativeResize="0"/>
          <p:nvPr/>
        </p:nvPicPr>
        <p:blipFill rotWithShape="1">
          <a:blip r:embed="rId4">
            <a:alphaModFix/>
          </a:blip>
          <a:srcRect b="0" l="9559" r="0" t="7646"/>
          <a:stretch/>
        </p:blipFill>
        <p:spPr>
          <a:xfrm>
            <a:off x="5965450" y="601825"/>
            <a:ext cx="5523799" cy="37595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
          <p:cNvSpPr txBox="1"/>
          <p:nvPr>
            <p:ph idx="1" type="body"/>
          </p:nvPr>
        </p:nvSpPr>
        <p:spPr>
          <a:xfrm>
            <a:off x="8323450" y="262850"/>
            <a:ext cx="3325500" cy="60297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15000"/>
              </a:lnSpc>
              <a:spcBef>
                <a:spcPts val="0"/>
              </a:spcBef>
              <a:spcAft>
                <a:spcPts val="0"/>
              </a:spcAft>
              <a:buClr>
                <a:schemeClr val="dk1"/>
              </a:buClr>
              <a:buSzPts val="1100"/>
              <a:buFont typeface="Arial"/>
              <a:buNone/>
            </a:pPr>
            <a:r>
              <a:rPr lang="nl-NL" sz="2200"/>
              <a:t>Kerk in Actie-partner Moldovan Christian Aid (MCA) ondersteunt kleine kerken in het opzetten van hulpprogramma’s voor kwetsbare</a:t>
            </a:r>
            <a:r>
              <a:rPr lang="nl-NL" sz="2400"/>
              <a:t> </a:t>
            </a:r>
            <a:r>
              <a:rPr lang="nl-NL" sz="2200"/>
              <a:t>ouderen.</a:t>
            </a:r>
            <a:endParaRPr sz="2400"/>
          </a:p>
          <a:p>
            <a:pPr indent="0" lvl="0" marL="0" rtl="0" algn="l">
              <a:lnSpc>
                <a:spcPct val="115000"/>
              </a:lnSpc>
              <a:spcBef>
                <a:spcPts val="1800"/>
              </a:spcBef>
              <a:spcAft>
                <a:spcPts val="0"/>
              </a:spcAft>
              <a:buClr>
                <a:schemeClr val="dk1"/>
              </a:buClr>
              <a:buSzPts val="1100"/>
              <a:buFont typeface="Arial"/>
              <a:buNone/>
            </a:pPr>
            <a:r>
              <a:t/>
            </a:r>
            <a:endParaRPr sz="2400"/>
          </a:p>
        </p:txBody>
      </p:sp>
      <p:sp>
        <p:nvSpPr>
          <p:cNvPr id="409" name="Google Shape;409;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10" name="Google Shape;410;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1" name="Google Shape;411;p4"/>
          <p:cNvPicPr preferRelativeResize="0"/>
          <p:nvPr/>
        </p:nvPicPr>
        <p:blipFill rotWithShape="1">
          <a:blip r:embed="rId3">
            <a:alphaModFix/>
          </a:blip>
          <a:srcRect b="0" l="15357" r="2735" t="0"/>
          <a:stretch/>
        </p:blipFill>
        <p:spPr>
          <a:xfrm>
            <a:off x="527125" y="262850"/>
            <a:ext cx="7409951" cy="6029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0f850ad3b2_0_8"/>
          <p:cNvSpPr txBox="1"/>
          <p:nvPr>
            <p:ph idx="1" type="body"/>
          </p:nvPr>
        </p:nvSpPr>
        <p:spPr>
          <a:xfrm>
            <a:off x="615950" y="124175"/>
            <a:ext cx="3057300" cy="62370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15000"/>
              </a:lnSpc>
              <a:spcBef>
                <a:spcPts val="0"/>
              </a:spcBef>
              <a:spcAft>
                <a:spcPts val="0"/>
              </a:spcAft>
              <a:buClr>
                <a:schemeClr val="dk1"/>
              </a:buClr>
              <a:buSzPts val="1100"/>
              <a:buFont typeface="Arial"/>
              <a:buNone/>
            </a:pPr>
            <a:r>
              <a:rPr lang="nl-NL" sz="2400"/>
              <a:t>Voorgangers krijgen een training en activeren jongeren in de kerk om ouderen te bezoeken, boodschappen voor hen te doen en een praatje te maken. </a:t>
            </a:r>
            <a:endParaRPr sz="2400"/>
          </a:p>
          <a:p>
            <a:pPr indent="0" lvl="0" marL="0" rtl="0" algn="l">
              <a:lnSpc>
                <a:spcPct val="100000"/>
              </a:lnSpc>
              <a:spcBef>
                <a:spcPts val="1800"/>
              </a:spcBef>
              <a:spcAft>
                <a:spcPts val="0"/>
              </a:spcAft>
              <a:buSzPts val="2600"/>
              <a:buFont typeface="Arial"/>
              <a:buNone/>
            </a:pPr>
            <a:r>
              <a:t/>
            </a:r>
            <a:endParaRPr sz="2400"/>
          </a:p>
        </p:txBody>
      </p:sp>
      <p:sp>
        <p:nvSpPr>
          <p:cNvPr id="417" name="Google Shape;417;g20f850ad3b2_0_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18" name="Google Shape;418;g20f850ad3b2_0_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9" name="Google Shape;419;g20f850ad3b2_0_8"/>
          <p:cNvPicPr preferRelativeResize="0"/>
          <p:nvPr/>
        </p:nvPicPr>
        <p:blipFill rotWithShape="1">
          <a:blip r:embed="rId3">
            <a:alphaModFix/>
          </a:blip>
          <a:srcRect b="0" l="7090" r="9290" t="0"/>
          <a:stretch/>
        </p:blipFill>
        <p:spPr>
          <a:xfrm>
            <a:off x="4170000" y="180000"/>
            <a:ext cx="7754926" cy="61811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0f850ad3b2_0_0"/>
          <p:cNvSpPr txBox="1"/>
          <p:nvPr>
            <p:ph idx="1" type="body"/>
          </p:nvPr>
        </p:nvSpPr>
        <p:spPr>
          <a:xfrm>
            <a:off x="615950" y="4711800"/>
            <a:ext cx="11192400" cy="16965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15000"/>
              </a:lnSpc>
              <a:spcBef>
                <a:spcPts val="0"/>
              </a:spcBef>
              <a:spcAft>
                <a:spcPts val="1800"/>
              </a:spcAft>
              <a:buClr>
                <a:schemeClr val="dk1"/>
              </a:buClr>
              <a:buSzPts val="1100"/>
              <a:buFont typeface="Arial"/>
              <a:buNone/>
            </a:pPr>
            <a:r>
              <a:rPr lang="nl-NL" sz="2400"/>
              <a:t>Jongeren helpen ouderen bijvoorbeeld bij het kloven van hout voor de winter en ruimen het tuinafval op. Het contact tussen de jongeren onderling doet ook goed. Daarnaast leren ze al jong een taak in de kerk op te pakken. </a:t>
            </a:r>
            <a:endParaRPr sz="2400"/>
          </a:p>
        </p:txBody>
      </p:sp>
      <p:sp>
        <p:nvSpPr>
          <p:cNvPr id="425" name="Google Shape;425;g20f850ad3b2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26" name="Google Shape;426;g20f850ad3b2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27" name="Google Shape;427;g20f850ad3b2_0_0"/>
          <p:cNvPicPr preferRelativeResize="0"/>
          <p:nvPr/>
        </p:nvPicPr>
        <p:blipFill rotWithShape="1">
          <a:blip r:embed="rId3">
            <a:alphaModFix/>
          </a:blip>
          <a:srcRect b="0" l="6916" r="0" t="0"/>
          <a:stretch/>
        </p:blipFill>
        <p:spPr>
          <a:xfrm>
            <a:off x="615950" y="433300"/>
            <a:ext cx="5496177" cy="3935401"/>
          </a:xfrm>
          <a:prstGeom prst="rect">
            <a:avLst/>
          </a:prstGeom>
          <a:noFill/>
          <a:ln>
            <a:noFill/>
          </a:ln>
        </p:spPr>
      </p:pic>
      <p:pic>
        <p:nvPicPr>
          <p:cNvPr id="428" name="Google Shape;428;g20f850ad3b2_0_0"/>
          <p:cNvPicPr preferRelativeResize="0"/>
          <p:nvPr/>
        </p:nvPicPr>
        <p:blipFill rotWithShape="1">
          <a:blip r:embed="rId4">
            <a:alphaModFix/>
          </a:blip>
          <a:srcRect b="0" l="2439" r="0" t="0"/>
          <a:stretch/>
        </p:blipFill>
        <p:spPr>
          <a:xfrm>
            <a:off x="6306652" y="433300"/>
            <a:ext cx="5760522" cy="39354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0f850ad3b2_0_3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34" name="Google Shape;434;g20f850ad3b2_0_3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
        <p:nvSpPr>
          <p:cNvPr id="435" name="Google Shape;435;g20f850ad3b2_0_37"/>
          <p:cNvSpPr txBox="1"/>
          <p:nvPr>
            <p:ph idx="1" type="body"/>
          </p:nvPr>
        </p:nvSpPr>
        <p:spPr>
          <a:xfrm>
            <a:off x="251150" y="281500"/>
            <a:ext cx="3629100" cy="60402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15000"/>
              </a:lnSpc>
              <a:spcBef>
                <a:spcPts val="0"/>
              </a:spcBef>
              <a:spcAft>
                <a:spcPts val="0"/>
              </a:spcAft>
              <a:buClr>
                <a:schemeClr val="dk1"/>
              </a:buClr>
              <a:buSzPts val="1100"/>
              <a:buFont typeface="Arial"/>
              <a:buNone/>
            </a:pPr>
            <a:r>
              <a:rPr lang="nl-NL" sz="2400"/>
              <a:t>“</a:t>
            </a:r>
            <a:r>
              <a:rPr lang="nl-NL" sz="2400"/>
              <a:t>Jongeren uit onze kerk helpen ouderen met klusjes in huis en tuin, brengen boodschappen en doen de was. Door de gesprekjes verdwijnt de eenzaamheid even naar de achtergrond.”</a:t>
            </a:r>
            <a:endParaRPr sz="2400"/>
          </a:p>
          <a:p>
            <a:pPr indent="0" lvl="0" marL="0" rtl="0" algn="ctr">
              <a:lnSpc>
                <a:spcPct val="115000"/>
              </a:lnSpc>
              <a:spcBef>
                <a:spcPts val="0"/>
              </a:spcBef>
              <a:spcAft>
                <a:spcPts val="0"/>
              </a:spcAft>
              <a:buClr>
                <a:schemeClr val="dk1"/>
              </a:buClr>
              <a:buSzPts val="1100"/>
              <a:buFont typeface="Arial"/>
              <a:buNone/>
            </a:pPr>
            <a:r>
              <a:t/>
            </a:r>
            <a:endParaRPr sz="2400"/>
          </a:p>
          <a:p>
            <a:pPr indent="0" lvl="0" marL="0" rtl="0" algn="l">
              <a:lnSpc>
                <a:spcPct val="115000"/>
              </a:lnSpc>
              <a:spcBef>
                <a:spcPts val="0"/>
              </a:spcBef>
              <a:spcAft>
                <a:spcPts val="0"/>
              </a:spcAft>
              <a:buNone/>
            </a:pPr>
            <a:r>
              <a:rPr i="1" lang="nl-NL" sz="2100"/>
              <a:t>Balta Ghenadie, voorganger in Parcova</a:t>
            </a:r>
            <a:endParaRPr i="1" sz="2100"/>
          </a:p>
          <a:p>
            <a:pPr indent="0" lvl="0" marL="0" rtl="0" algn="ctr">
              <a:lnSpc>
                <a:spcPct val="115000"/>
              </a:lnSpc>
              <a:spcBef>
                <a:spcPts val="0"/>
              </a:spcBef>
              <a:spcAft>
                <a:spcPts val="0"/>
              </a:spcAft>
              <a:buClr>
                <a:schemeClr val="dk1"/>
              </a:buClr>
              <a:buSzPts val="1100"/>
              <a:buFont typeface="Arial"/>
              <a:buNone/>
            </a:pPr>
            <a:r>
              <a:t/>
            </a:r>
            <a:endParaRPr sz="2400"/>
          </a:p>
        </p:txBody>
      </p:sp>
      <p:pic>
        <p:nvPicPr>
          <p:cNvPr id="436" name="Google Shape;436;g20f850ad3b2_0_37"/>
          <p:cNvPicPr preferRelativeResize="0"/>
          <p:nvPr/>
        </p:nvPicPr>
        <p:blipFill rotWithShape="1">
          <a:blip r:embed="rId3">
            <a:alphaModFix/>
          </a:blip>
          <a:srcRect b="0" l="19276" r="0" t="0"/>
          <a:stretch/>
        </p:blipFill>
        <p:spPr>
          <a:xfrm>
            <a:off x="4252800" y="281500"/>
            <a:ext cx="7315323" cy="6040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47eeb51912_0_3"/>
          <p:cNvSpPr txBox="1"/>
          <p:nvPr>
            <p:ph idx="1" type="body"/>
          </p:nvPr>
        </p:nvSpPr>
        <p:spPr>
          <a:xfrm>
            <a:off x="615950" y="4711800"/>
            <a:ext cx="11192400" cy="15255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15000"/>
              </a:lnSpc>
              <a:spcBef>
                <a:spcPts val="0"/>
              </a:spcBef>
              <a:spcAft>
                <a:spcPts val="1800"/>
              </a:spcAft>
              <a:buClr>
                <a:schemeClr val="dk1"/>
              </a:buClr>
              <a:buSzPts val="1100"/>
              <a:buFont typeface="Arial"/>
              <a:buNone/>
            </a:pPr>
            <a:r>
              <a:rPr lang="nl-NL" sz="2400"/>
              <a:t>Het mes snijdt aan twee kanten: jong en oud zijn beiden minder alleen. “Een praatje met jongeren maakt mijn hele dag goed”, zegt Milasia (98) uit Parcova (rechts op foto). “Nu geloof ik weer in de dag van morgen.”</a:t>
            </a:r>
            <a:endParaRPr sz="2400"/>
          </a:p>
        </p:txBody>
      </p:sp>
      <p:sp>
        <p:nvSpPr>
          <p:cNvPr id="442" name="Google Shape;442;g247eeb51912_0_3"/>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43" name="Google Shape;443;g247eeb51912_0_3"/>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44" name="Google Shape;444;g247eeb51912_0_3"/>
          <p:cNvPicPr preferRelativeResize="0"/>
          <p:nvPr/>
        </p:nvPicPr>
        <p:blipFill rotWithShape="1">
          <a:blip r:embed="rId3">
            <a:alphaModFix/>
          </a:blip>
          <a:srcRect b="0" l="7808" r="0" t="0"/>
          <a:stretch/>
        </p:blipFill>
        <p:spPr>
          <a:xfrm>
            <a:off x="615950" y="423113"/>
            <a:ext cx="5471473" cy="3955726"/>
          </a:xfrm>
          <a:prstGeom prst="rect">
            <a:avLst/>
          </a:prstGeom>
          <a:noFill/>
          <a:ln>
            <a:noFill/>
          </a:ln>
        </p:spPr>
      </p:pic>
      <p:pic>
        <p:nvPicPr>
          <p:cNvPr id="445" name="Google Shape;445;g247eeb51912_0_3"/>
          <p:cNvPicPr preferRelativeResize="0"/>
          <p:nvPr/>
        </p:nvPicPr>
        <p:blipFill rotWithShape="1">
          <a:blip r:embed="rId4">
            <a:alphaModFix/>
          </a:blip>
          <a:srcRect b="0" l="5660" r="0" t="0"/>
          <a:stretch/>
        </p:blipFill>
        <p:spPr>
          <a:xfrm>
            <a:off x="6209350" y="423125"/>
            <a:ext cx="5599073" cy="39557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
          <p:cNvSpPr txBox="1"/>
          <p:nvPr>
            <p:ph idx="1" type="body"/>
          </p:nvPr>
        </p:nvSpPr>
        <p:spPr>
          <a:xfrm>
            <a:off x="9441150" y="212500"/>
            <a:ext cx="2621700" cy="61236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lt1"/>
              </a:buClr>
              <a:buSzPts val="1800"/>
              <a:buFont typeface="Arial"/>
              <a:buNone/>
            </a:pPr>
            <a:br>
              <a:rPr lang="nl-NL" sz="2200"/>
            </a:br>
            <a:r>
              <a:rPr lang="nl-NL" sz="2200"/>
              <a:t>D</a:t>
            </a:r>
            <a:r>
              <a:rPr lang="nl-NL" sz="2200"/>
              <a:t>e komst van de jongeren is voor ouderen erg </a:t>
            </a:r>
            <a:endParaRPr sz="2200"/>
          </a:p>
          <a:p>
            <a:pPr indent="0" lvl="0" marL="0" rtl="0" algn="ctr">
              <a:lnSpc>
                <a:spcPct val="90000"/>
              </a:lnSpc>
              <a:spcBef>
                <a:spcPts val="0"/>
              </a:spcBef>
              <a:spcAft>
                <a:spcPts val="0"/>
              </a:spcAft>
              <a:buClr>
                <a:schemeClr val="lt1"/>
              </a:buClr>
              <a:buSzPts val="1800"/>
              <a:buFont typeface="Arial"/>
              <a:buNone/>
            </a:pPr>
            <a:r>
              <a:rPr lang="nl-NL" sz="2200"/>
              <a:t>welkom. </a:t>
            </a:r>
            <a:endParaRPr sz="2200"/>
          </a:p>
          <a:p>
            <a:pPr indent="0" lvl="0" marL="0" rtl="0" algn="ctr">
              <a:lnSpc>
                <a:spcPct val="90000"/>
              </a:lnSpc>
              <a:spcBef>
                <a:spcPts val="0"/>
              </a:spcBef>
              <a:spcAft>
                <a:spcPts val="0"/>
              </a:spcAft>
              <a:buClr>
                <a:schemeClr val="lt1"/>
              </a:buClr>
              <a:buSzPts val="1800"/>
              <a:buFont typeface="Arial"/>
              <a:buNone/>
            </a:pPr>
            <a:r>
              <a:rPr lang="nl-NL" sz="2200"/>
              <a:t>“Dumitru haalt water voor ons uit de put, brengt boodschappen en doet klusjes. </a:t>
            </a:r>
            <a:endParaRPr sz="2200"/>
          </a:p>
          <a:p>
            <a:pPr indent="0" lvl="0" marL="0" rtl="0" algn="ctr">
              <a:lnSpc>
                <a:spcPct val="90000"/>
              </a:lnSpc>
              <a:spcBef>
                <a:spcPts val="0"/>
              </a:spcBef>
              <a:spcAft>
                <a:spcPts val="0"/>
              </a:spcAft>
              <a:buClr>
                <a:schemeClr val="lt1"/>
              </a:buClr>
              <a:buSzPts val="1800"/>
              <a:buFont typeface="Arial"/>
              <a:buNone/>
            </a:pPr>
            <a:r>
              <a:rPr lang="nl-NL" sz="2200"/>
              <a:t>We zijn God dankbaar voor deze hulp. Ons hele leven is Hij ons al nabij.” </a:t>
            </a:r>
            <a:endParaRPr sz="2200"/>
          </a:p>
          <a:p>
            <a:pPr indent="0" lvl="0" marL="0" rtl="0" algn="ctr">
              <a:lnSpc>
                <a:spcPct val="90000"/>
              </a:lnSpc>
              <a:spcBef>
                <a:spcPts val="0"/>
              </a:spcBef>
              <a:spcAft>
                <a:spcPts val="0"/>
              </a:spcAft>
              <a:buClr>
                <a:schemeClr val="lt1"/>
              </a:buClr>
              <a:buSzPts val="1800"/>
              <a:buFont typeface="Arial"/>
              <a:buNone/>
            </a:pPr>
            <a:r>
              <a:t/>
            </a:r>
            <a:endParaRPr sz="2200"/>
          </a:p>
          <a:p>
            <a:pPr indent="0" lvl="0" marL="0" rtl="0" algn="ctr">
              <a:lnSpc>
                <a:spcPct val="90000"/>
              </a:lnSpc>
              <a:spcBef>
                <a:spcPts val="0"/>
              </a:spcBef>
              <a:spcAft>
                <a:spcPts val="0"/>
              </a:spcAft>
              <a:buClr>
                <a:schemeClr val="lt1"/>
              </a:buClr>
              <a:buSzPts val="1800"/>
              <a:buFont typeface="Arial"/>
              <a:buNone/>
            </a:pPr>
            <a:r>
              <a:rPr i="1" lang="nl-NL" sz="2000"/>
              <a:t>Nina Cucuta (82),</a:t>
            </a:r>
            <a:endParaRPr i="1" sz="2000"/>
          </a:p>
          <a:p>
            <a:pPr indent="0" lvl="0" marL="0" rtl="0" algn="ctr">
              <a:lnSpc>
                <a:spcPct val="90000"/>
              </a:lnSpc>
              <a:spcBef>
                <a:spcPts val="0"/>
              </a:spcBef>
              <a:spcAft>
                <a:spcPts val="0"/>
              </a:spcAft>
              <a:buClr>
                <a:schemeClr val="lt1"/>
              </a:buClr>
              <a:buSzPts val="1800"/>
              <a:buFont typeface="Arial"/>
              <a:buNone/>
            </a:pPr>
            <a:r>
              <a:rPr i="1" lang="nl-NL" sz="2000"/>
              <a:t>oudere in Moldavië</a:t>
            </a:r>
            <a:endParaRPr i="1" sz="2000"/>
          </a:p>
          <a:p>
            <a:pPr indent="0" lvl="0" marL="0" rtl="0" algn="ctr">
              <a:lnSpc>
                <a:spcPct val="90000"/>
              </a:lnSpc>
              <a:spcBef>
                <a:spcPts val="0"/>
              </a:spcBef>
              <a:spcAft>
                <a:spcPts val="0"/>
              </a:spcAft>
              <a:buClr>
                <a:schemeClr val="lt1"/>
              </a:buClr>
              <a:buSzPts val="1800"/>
              <a:buFont typeface="Arial"/>
              <a:buNone/>
            </a:pPr>
            <a:r>
              <a:t/>
            </a:r>
            <a:endParaRPr sz="2200"/>
          </a:p>
          <a:p>
            <a:pPr indent="0" lvl="0" marL="0" rtl="0" algn="ctr">
              <a:lnSpc>
                <a:spcPct val="90000"/>
              </a:lnSpc>
              <a:spcBef>
                <a:spcPts val="0"/>
              </a:spcBef>
              <a:spcAft>
                <a:spcPts val="0"/>
              </a:spcAft>
              <a:buClr>
                <a:schemeClr val="lt1"/>
              </a:buClr>
              <a:buSzPts val="1800"/>
              <a:buFont typeface="Arial"/>
              <a:buNone/>
            </a:pPr>
            <a:r>
              <a:t/>
            </a:r>
            <a:endParaRPr sz="2200"/>
          </a:p>
          <a:p>
            <a:pPr indent="0" lvl="0" marL="0" rtl="0" algn="ctr">
              <a:lnSpc>
                <a:spcPct val="90000"/>
              </a:lnSpc>
              <a:spcBef>
                <a:spcPts val="0"/>
              </a:spcBef>
              <a:spcAft>
                <a:spcPts val="0"/>
              </a:spcAft>
              <a:buClr>
                <a:schemeClr val="lt1"/>
              </a:buClr>
              <a:buSzPts val="1800"/>
              <a:buFont typeface="Arial"/>
              <a:buNone/>
            </a:pPr>
            <a:r>
              <a:t/>
            </a:r>
            <a:endParaRPr sz="2200"/>
          </a:p>
        </p:txBody>
      </p:sp>
      <p:sp>
        <p:nvSpPr>
          <p:cNvPr id="451" name="Google Shape;451;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52" name="Google Shape;452;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53" name="Google Shape;453;p3"/>
          <p:cNvPicPr preferRelativeResize="0"/>
          <p:nvPr/>
        </p:nvPicPr>
        <p:blipFill>
          <a:blip r:embed="rId3">
            <a:alphaModFix/>
          </a:blip>
          <a:stretch>
            <a:fillRect/>
          </a:stretch>
        </p:blipFill>
        <p:spPr>
          <a:xfrm>
            <a:off x="142461" y="212500"/>
            <a:ext cx="9187640" cy="612360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